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9334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8685" cy="69696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9334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8354" cy="7887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9334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3516" cy="7606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9334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237513"/>
            <a:ext cx="5933198" cy="78117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9334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93345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</a:t>
            </a:r>
            <a:r>
              <a:rPr dirty="0" smtClean="0" sz="1100" spc="-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 </a:t>
            </a:r>
            <a:r>
              <a:rPr dirty="0" smtClean="0" sz="1100" spc="-5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28131" cy="7596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2018-11-13T23:12:28Z</dcterms:created>
  <dcterms:modified xsi:type="dcterms:W3CDTF">2018-11-13T23:12:28Z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